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384" r:id="rId2"/>
    <p:sldId id="385" r:id="rId3"/>
    <p:sldId id="386" r:id="rId4"/>
    <p:sldId id="387" r:id="rId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94660"/>
  </p:normalViewPr>
  <p:slideViewPr>
    <p:cSldViewPr>
      <p:cViewPr>
        <p:scale>
          <a:sx n="100" d="100"/>
          <a:sy n="100" d="100"/>
        </p:scale>
        <p:origin x="365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705E-B9F5-402E-963C-7E48785CDF7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7F97-B6E9-4471-8408-9D615C1B8B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42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705E-B9F5-402E-963C-7E48785CDF7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7F97-B6E9-4471-8408-9D615C1B8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7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705E-B9F5-402E-963C-7E48785CDF7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7F97-B6E9-4471-8408-9D615C1B8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705E-B9F5-402E-963C-7E48785CDF7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7F97-B6E9-4471-8408-9D615C1B8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4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705E-B9F5-402E-963C-7E48785CDF7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7F97-B6E9-4471-8408-9D615C1B8B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55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705E-B9F5-402E-963C-7E48785CDF7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7F97-B6E9-4471-8408-9D615C1B8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1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705E-B9F5-402E-963C-7E48785CDF7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7F97-B6E9-4471-8408-9D615C1B8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1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705E-B9F5-402E-963C-7E48785CDF7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7F97-B6E9-4471-8408-9D615C1B8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7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705E-B9F5-402E-963C-7E48785CDF7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7F97-B6E9-4471-8408-9D615C1B8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42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615705E-B9F5-402E-963C-7E48785CDF7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507F97-B6E9-4471-8408-9D615C1B8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7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705E-B9F5-402E-963C-7E48785CDF7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7F97-B6E9-4471-8408-9D615C1B8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1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615705E-B9F5-402E-963C-7E48785CDF7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5507F97-B6E9-4471-8408-9D615C1B8BD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40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jpeg"/><Relationship Id="rId7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3.jpg"/><Relationship Id="rId7" Type="http://schemas.openxmlformats.org/officeDocument/2006/relationships/image" Target="../media/image20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03CB669E-7516-409E-96B0-C6DACC9B32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" t="40450" r="65241" b="6287"/>
          <a:stretch/>
        </p:blipFill>
        <p:spPr>
          <a:xfrm>
            <a:off x="356473" y="2263670"/>
            <a:ext cx="1295400" cy="204632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0"/>
            <a:ext cx="5692338" cy="1818858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en-US" b="1" cap="all" dirty="0" err="1">
                <a:solidFill>
                  <a:schemeClr val="tx1"/>
                </a:solidFill>
              </a:rPr>
              <a:t>Boxycharm</a:t>
            </a:r>
            <a:r>
              <a:rPr lang="en-US" b="1" cap="all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b="1" cap="all" dirty="0">
                <a:solidFill>
                  <a:schemeClr val="tx1"/>
                </a:solidFill>
              </a:rPr>
              <a:t>(what is expected October 2017)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Subscription $21 a month</a:t>
            </a:r>
            <a:endParaRPr lang="en-US" b="1" cap="all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86181" y="6435863"/>
            <a:ext cx="204242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ll MT" panose="02020503060305020303" pitchFamily="18" charset="0"/>
              </a:rPr>
              <a:t>Jazz journey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672" y="1840881"/>
            <a:ext cx="276222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Value: Liquid $41 or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467600" y="304800"/>
            <a:ext cx="1676400" cy="1514059"/>
            <a:chOff x="7467600" y="26969"/>
            <a:chExt cx="1676400" cy="151405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600" y="26969"/>
              <a:ext cx="1596071" cy="1514059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7521138" y="1066800"/>
              <a:ext cx="162286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Bell MT" panose="02020503060305020303" pitchFamily="18" charset="0"/>
                </a:rPr>
                <a:t>Jazz journey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D089BAB-1913-401A-B7A3-8AA7B27861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463848-128E-43F4-A6F4-035E8C94D8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t="1248" r="22485"/>
          <a:stretch/>
        </p:blipFill>
        <p:spPr>
          <a:xfrm>
            <a:off x="3321742" y="2602226"/>
            <a:ext cx="2047353" cy="3706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588E5D-969F-4994-9184-35AFC58E1E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0" t="83982" r="1007"/>
          <a:stretch/>
        </p:blipFill>
        <p:spPr>
          <a:xfrm>
            <a:off x="7295039" y="2104738"/>
            <a:ext cx="1925951" cy="8171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51E10E-A875-4933-B845-15FB762C9DF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44" r="72084" b="49804"/>
          <a:stretch/>
        </p:blipFill>
        <p:spPr>
          <a:xfrm>
            <a:off x="6865668" y="3724233"/>
            <a:ext cx="2171432" cy="5928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BDB289A-EE4E-4880-8985-FB559AC6D3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" t="60038" r="71304" b="3061"/>
          <a:stretch/>
        </p:blipFill>
        <p:spPr>
          <a:xfrm>
            <a:off x="6997172" y="4309995"/>
            <a:ext cx="2066499" cy="20158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9920FB-B431-4233-8514-0404B377AB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0" t="49079" r="-621" b="31187"/>
          <a:stretch/>
        </p:blipFill>
        <p:spPr>
          <a:xfrm>
            <a:off x="7101919" y="2743212"/>
            <a:ext cx="1984612" cy="9774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EFCA2B-9F64-4878-BCE3-2941DBB927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6" t="42433" r="6308" b="11325"/>
          <a:stretch/>
        </p:blipFill>
        <p:spPr>
          <a:xfrm>
            <a:off x="51673" y="4523925"/>
            <a:ext cx="1905000" cy="177661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1BCE0A8-E642-4404-BC43-35A43BBED23C}"/>
              </a:ext>
            </a:extLst>
          </p:cNvPr>
          <p:cNvSpPr txBox="1"/>
          <p:nvPr/>
        </p:nvSpPr>
        <p:spPr>
          <a:xfrm>
            <a:off x="14351" y="4309995"/>
            <a:ext cx="264561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Value: Pressed $38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B1C50B-0A9D-4D7F-B375-B4B72AEA4690}"/>
              </a:ext>
            </a:extLst>
          </p:cNvPr>
          <p:cNvSpPr txBox="1"/>
          <p:nvPr/>
        </p:nvSpPr>
        <p:spPr>
          <a:xfrm>
            <a:off x="3303694" y="1842248"/>
            <a:ext cx="21406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Value: $58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4F083D-8DDC-4734-A16D-A453576F77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209" y="6503297"/>
            <a:ext cx="923925" cy="26524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BAF953F3-1C89-4E0A-A80C-44E8EDECD234}"/>
              </a:ext>
            </a:extLst>
          </p:cNvPr>
          <p:cNvSpPr/>
          <p:nvPr/>
        </p:nvSpPr>
        <p:spPr>
          <a:xfrm>
            <a:off x="-85756" y="6424841"/>
            <a:ext cx="313375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ll MT" panose="02020503060305020303" pitchFamily="18" charset="0"/>
              </a:rPr>
              <a:t>Thefelicianojourney.com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FCDA915-296C-43F0-9B1C-B2676D15F23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77" b="4916"/>
          <a:stretch/>
        </p:blipFill>
        <p:spPr>
          <a:xfrm>
            <a:off x="5685109" y="2345633"/>
            <a:ext cx="1013252" cy="395634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A5926CB-07F9-4EF2-87E6-8CD6D1E68CC6}"/>
              </a:ext>
            </a:extLst>
          </p:cNvPr>
          <p:cNvSpPr txBox="1"/>
          <p:nvPr/>
        </p:nvSpPr>
        <p:spPr>
          <a:xfrm>
            <a:off x="5795350" y="1828800"/>
            <a:ext cx="21406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Value: $20</a:t>
            </a:r>
          </a:p>
        </p:txBody>
      </p:sp>
    </p:spTree>
    <p:extLst>
      <p:ext uri="{BB962C8B-B14F-4D97-AF65-F5344CB8AC3E}">
        <p14:creationId xmlns:p14="http://schemas.microsoft.com/office/powerpoint/2010/main" val="1501936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186181" y="6435863"/>
            <a:ext cx="204242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ll MT" panose="02020503060305020303" pitchFamily="18" charset="0"/>
              </a:rPr>
              <a:t>Jazz journey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467600" y="304800"/>
            <a:ext cx="1676400" cy="1514059"/>
            <a:chOff x="7467600" y="26969"/>
            <a:chExt cx="1676400" cy="151405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600" y="26969"/>
              <a:ext cx="1596071" cy="1514059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7521138" y="1066800"/>
              <a:ext cx="162286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Bell MT" panose="02020503060305020303" pitchFamily="18" charset="0"/>
                </a:rPr>
                <a:t>Jazz journey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F4F083D-8DDC-4734-A16D-A453576F7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209" y="6503297"/>
            <a:ext cx="923925" cy="26524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BAF953F3-1C89-4E0A-A80C-44E8EDECD234}"/>
              </a:ext>
            </a:extLst>
          </p:cNvPr>
          <p:cNvSpPr/>
          <p:nvPr/>
        </p:nvSpPr>
        <p:spPr>
          <a:xfrm>
            <a:off x="-85756" y="6424841"/>
            <a:ext cx="313375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ll MT" panose="02020503060305020303" pitchFamily="18" charset="0"/>
              </a:rPr>
              <a:t>Thefelicianojourney.com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B8F957-E62D-43BD-AD4E-3BACE2273B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118" y="3390364"/>
            <a:ext cx="2926137" cy="29261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E5A979-F147-4683-8086-56B53A9A6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8" r="16311"/>
          <a:stretch/>
        </p:blipFill>
        <p:spPr>
          <a:xfrm>
            <a:off x="6905195" y="1818858"/>
            <a:ext cx="1981333" cy="28503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D68F4D-62CB-4E05-89F7-CCA3087F57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483" y="3346036"/>
            <a:ext cx="1965998" cy="29489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F23710-6E45-4116-BA40-C95C6CF9BC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8" y="1451755"/>
            <a:ext cx="2472652" cy="31066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20D01D6-9F8F-4EEC-BA88-65F29C67C9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22" y="1818858"/>
            <a:ext cx="1828800" cy="246399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7521138" cy="1818858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en-US" b="1" cap="all" dirty="0" err="1">
                <a:solidFill>
                  <a:schemeClr val="tx1"/>
                </a:solidFill>
              </a:rPr>
              <a:t>Birchbox</a:t>
            </a:r>
            <a:r>
              <a:rPr lang="en-US" b="1" cap="all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b="1" cap="all" dirty="0">
                <a:solidFill>
                  <a:schemeClr val="tx1"/>
                </a:solidFill>
              </a:rPr>
              <a:t>(what is expected </a:t>
            </a:r>
            <a:r>
              <a:rPr lang="en-US" b="1" cap="all" dirty="0" err="1">
                <a:solidFill>
                  <a:schemeClr val="tx1"/>
                </a:solidFill>
              </a:rPr>
              <a:t>november</a:t>
            </a:r>
            <a:r>
              <a:rPr lang="en-US" b="1" cap="all" dirty="0">
                <a:solidFill>
                  <a:schemeClr val="tx1"/>
                </a:solidFill>
              </a:rPr>
              <a:t> 2017)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Subscription $10 a month</a:t>
            </a:r>
            <a:endParaRPr lang="en-US" b="1" cap="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99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186181" y="6435863"/>
            <a:ext cx="204242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ll MT" panose="02020503060305020303" pitchFamily="18" charset="0"/>
              </a:rPr>
              <a:t>Jazz journey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467600" y="304800"/>
            <a:ext cx="1676400" cy="1514059"/>
            <a:chOff x="7467600" y="26969"/>
            <a:chExt cx="1676400" cy="151405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600" y="26969"/>
              <a:ext cx="1596071" cy="1514059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7521138" y="1066800"/>
              <a:ext cx="162286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Bell MT" panose="02020503060305020303" pitchFamily="18" charset="0"/>
                </a:rPr>
                <a:t>Jazz journey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F4F083D-8DDC-4734-A16D-A453576F7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209" y="6503297"/>
            <a:ext cx="923925" cy="26524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BAF953F3-1C89-4E0A-A80C-44E8EDECD234}"/>
              </a:ext>
            </a:extLst>
          </p:cNvPr>
          <p:cNvSpPr/>
          <p:nvPr/>
        </p:nvSpPr>
        <p:spPr>
          <a:xfrm>
            <a:off x="-85756" y="6424841"/>
            <a:ext cx="313375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ll MT" panose="02020503060305020303" pitchFamily="18" charset="0"/>
              </a:rPr>
              <a:t>Thefelicianojourney.com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7521138" cy="1818858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en-US" b="1" cap="all" dirty="0" err="1">
                <a:solidFill>
                  <a:schemeClr val="tx1"/>
                </a:solidFill>
              </a:rPr>
              <a:t>Boxycharm</a:t>
            </a:r>
            <a:r>
              <a:rPr lang="en-US" b="1" cap="all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b="1" cap="all" dirty="0">
                <a:solidFill>
                  <a:schemeClr val="tx1"/>
                </a:solidFill>
              </a:rPr>
              <a:t>(what is expected </a:t>
            </a:r>
            <a:r>
              <a:rPr lang="en-US" b="1" cap="all" dirty="0" err="1">
                <a:solidFill>
                  <a:schemeClr val="tx1"/>
                </a:solidFill>
              </a:rPr>
              <a:t>november</a:t>
            </a:r>
            <a:r>
              <a:rPr lang="en-US" b="1" cap="all" dirty="0">
                <a:solidFill>
                  <a:schemeClr val="tx1"/>
                </a:solidFill>
              </a:rPr>
              <a:t> 2017)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Subscription $21 a month</a:t>
            </a:r>
            <a:endParaRPr lang="en-US" b="1" cap="all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A0ED7-912B-4F4A-9909-59959D6118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6" t="466" r="33814" b="-200"/>
          <a:stretch/>
        </p:blipFill>
        <p:spPr>
          <a:xfrm>
            <a:off x="7723189" y="1994736"/>
            <a:ext cx="1397951" cy="43569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940780-D0A4-4B8D-B15D-EE199910BE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0" t="8538" r="30070" b="9527"/>
          <a:stretch/>
        </p:blipFill>
        <p:spPr>
          <a:xfrm>
            <a:off x="152400" y="1853119"/>
            <a:ext cx="2286000" cy="44680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808A49-6E93-4A84-A61C-175F55478B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 t="10274" b="4574"/>
          <a:stretch/>
        </p:blipFill>
        <p:spPr>
          <a:xfrm>
            <a:off x="3040380" y="2590800"/>
            <a:ext cx="3879110" cy="347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22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827CC99-88EB-4234-8BAC-00A35197C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718557"/>
            <a:ext cx="2605088" cy="260508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186181" y="6435863"/>
            <a:ext cx="204242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ll MT" panose="02020503060305020303" pitchFamily="18" charset="0"/>
              </a:rPr>
              <a:t>Jazz journey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467600" y="304800"/>
            <a:ext cx="1676400" cy="1514059"/>
            <a:chOff x="7467600" y="26969"/>
            <a:chExt cx="1676400" cy="151405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600" y="26969"/>
              <a:ext cx="1596071" cy="1514059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7521138" y="1066800"/>
              <a:ext cx="162286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Bell MT" panose="02020503060305020303" pitchFamily="18" charset="0"/>
                </a:rPr>
                <a:t>Jazz journey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F4F083D-8DDC-4734-A16D-A453576F77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209" y="6503297"/>
            <a:ext cx="923925" cy="26524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BAF953F3-1C89-4E0A-A80C-44E8EDECD234}"/>
              </a:ext>
            </a:extLst>
          </p:cNvPr>
          <p:cNvSpPr/>
          <p:nvPr/>
        </p:nvSpPr>
        <p:spPr>
          <a:xfrm>
            <a:off x="-85756" y="6424841"/>
            <a:ext cx="313375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ll MT" panose="02020503060305020303" pitchFamily="18" charset="0"/>
              </a:rPr>
              <a:t>Thefelicianojourney.com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7521138" cy="1818858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en-US" b="1" cap="all" dirty="0" err="1">
                <a:solidFill>
                  <a:schemeClr val="tx1"/>
                </a:solidFill>
              </a:rPr>
              <a:t>ipsy</a:t>
            </a:r>
            <a:r>
              <a:rPr lang="en-US" b="1" cap="all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b="1" cap="all" dirty="0">
                <a:solidFill>
                  <a:schemeClr val="tx1"/>
                </a:solidFill>
              </a:rPr>
              <a:t>(what is expected </a:t>
            </a:r>
            <a:r>
              <a:rPr lang="en-US" b="1" cap="all" dirty="0" err="1">
                <a:solidFill>
                  <a:schemeClr val="tx1"/>
                </a:solidFill>
              </a:rPr>
              <a:t>november</a:t>
            </a:r>
            <a:r>
              <a:rPr lang="en-US" b="1" cap="all" dirty="0">
                <a:solidFill>
                  <a:schemeClr val="tx1"/>
                </a:solidFill>
              </a:rPr>
              <a:t> 2017)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Subscription $10 a month</a:t>
            </a:r>
            <a:endParaRPr lang="en-US" b="1" cap="all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6D6964-B753-479B-AADF-8308F0F48F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r="33333"/>
          <a:stretch/>
        </p:blipFill>
        <p:spPr>
          <a:xfrm>
            <a:off x="137853" y="1835342"/>
            <a:ext cx="1196420" cy="35892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1AB0B1-C802-4E93-8420-F07A66EBBF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69438"/>
            <a:ext cx="2386526" cy="23865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674482-F453-4A61-BCD3-C2D4DD9DB9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55463"/>
            <a:ext cx="2743200" cy="2743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F9B058-8989-4D80-B0C7-141941EF806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6" t="-3627" r="24005"/>
          <a:stretch/>
        </p:blipFill>
        <p:spPr>
          <a:xfrm>
            <a:off x="7924800" y="1869438"/>
            <a:ext cx="1219200" cy="222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8621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6104</TotalTime>
  <Words>99</Words>
  <Application>Microsoft Office PowerPoint</Application>
  <PresentationFormat>On-screen Show (4:3)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Bell MT</vt:lpstr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CVS Summer Deals</dc:title>
  <dc:creator>jazmin</dc:creator>
  <cp:lastModifiedBy>jazmin</cp:lastModifiedBy>
  <cp:revision>268</cp:revision>
  <cp:lastPrinted>2017-07-17T01:36:29Z</cp:lastPrinted>
  <dcterms:created xsi:type="dcterms:W3CDTF">2017-06-22T01:59:59Z</dcterms:created>
  <dcterms:modified xsi:type="dcterms:W3CDTF">2017-10-16T19:35:42Z</dcterms:modified>
</cp:coreProperties>
</file>